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6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8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7F87B5-ABD2-EC1D-8649-C953413388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4AF0A2-6185-4B59-4910-A5D0DC9B80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A91B71-97DF-9E64-BCAE-8D1E968AF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06632-8309-4344-8EE9-DE13E7DD19C8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8CD249-D906-C9FB-CD5B-160A80386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0D9A3B-6820-3E7F-39FD-7CDB54C2C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EC777-0BB4-432B-BE65-67C3D06F86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352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A0963E-000B-6E1F-351F-95985322A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5DD5A2-BAED-AD1E-3EB9-871407816A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1E3F30-FCA8-1A4E-8D7D-0C8051803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06632-8309-4344-8EE9-DE13E7DD19C8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9AA944-0266-0EE6-35A3-4FACF0D06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39B99B-611A-C0AF-EB55-C37095A8B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EC777-0BB4-432B-BE65-67C3D06F86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153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4607937-A522-7F32-2547-8B1285CF00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2F6322-808F-0532-02B2-62F265C1B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C7399C-524C-23D9-3E33-1FFFEB99B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06632-8309-4344-8EE9-DE13E7DD19C8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935176-4B13-1085-A0F0-7B60BC8F0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01289E-BF07-346A-982E-330A7FAB3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EC777-0BB4-432B-BE65-67C3D06F86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063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DD93E-58E0-624C-02BB-1E5BA94E0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B97A97-0FFF-6021-A79E-571025A94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2E5365-2CF3-DF2D-AEDA-E21D74315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06632-8309-4344-8EE9-DE13E7DD19C8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6DF269-9A3D-A84F-67FA-B19BB60B3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8A038B-A3CB-5914-00EF-4883320D7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EC777-0BB4-432B-BE65-67C3D06F86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380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E8113A-F22C-21BB-0BE1-33211F09E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839A33-C6C7-545B-EFA8-FA6EF8E36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BCE5EC-B78D-57DD-9A44-74BB02F41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06632-8309-4344-8EE9-DE13E7DD19C8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27EA1-A485-3AAC-1073-474A67829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1A1400-3667-E6EA-32A0-23BB83694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EC777-0BB4-432B-BE65-67C3D06F86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952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C3F1E-C22E-659C-C25D-7A53A0D8D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05C0BF-09C4-DFFE-AF3D-1FD43D8FFF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CE6925-96B8-F8DA-0D56-F59053CDA0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56A8FC-A64E-D670-5D0A-64D811B00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06632-8309-4344-8EE9-DE13E7DD19C8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02BFCB-3F5F-587C-18DA-27197E6F9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15A52B-0746-C958-CB15-26E25939F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EC777-0BB4-432B-BE65-67C3D06F86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192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6A0E93-1AA8-AC2C-4FD7-59D8303F3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0B22AC-5B4C-EAC8-4B0E-B4AE3CE32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BA8B16-6D7F-B221-501E-9BEE8402D0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7D44121-DAB4-0B8E-B87B-EF56C77BCD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953F3A6-70E5-6FED-DD87-67F29C5E40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F8A45C-1434-A8F8-7BD1-3EB821F85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06632-8309-4344-8EE9-DE13E7DD19C8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E4C213-C64E-CCEA-4F3A-7AE8AD64B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998D240-520C-CA69-54F4-BC63EF390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EC777-0BB4-432B-BE65-67C3D06F86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860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69C4B9-6400-AC29-0F9E-125820634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79D73B-C4E1-30B2-86D7-6F00F9DEF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06632-8309-4344-8EE9-DE13E7DD19C8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4CB31B-A6EB-EB4A-F0FA-10628DBE8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0B1499-5163-5D57-B5DB-3FBAC57E8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EC777-0BB4-432B-BE65-67C3D06F86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94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C18DBC8-720F-8FA4-08F0-1983E60C2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06632-8309-4344-8EE9-DE13E7DD19C8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F7A81C-B182-0E9E-0FFA-10E1FD2AA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5BC022-EF2B-FF80-14C8-15B035206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EC777-0BB4-432B-BE65-67C3D06F86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244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3AC872-AFB2-36CC-57ED-C9799A105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3EABA4-E401-283D-8ECE-92DB673E6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FB1B47-4F83-C887-8C88-602B926EF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528885-1DAD-37BC-D50C-BC24BE035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06632-8309-4344-8EE9-DE13E7DD19C8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B5B8EE-E1DD-3635-B7EF-A90BB8A8A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3F4F45-7B8B-D934-1BE4-B944D34D4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EC777-0BB4-432B-BE65-67C3D06F86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56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A2F64B-FD2B-007D-C79B-E787862D0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C3929D-B03F-6BAB-CDC8-93E5B6380D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60C517-4827-471C-D125-6DEADDA0AC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2DCC3D-C237-FAC2-F1B5-F79BB39B0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06632-8309-4344-8EE9-DE13E7DD19C8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A5C796-6128-EE27-03BE-ECF50D6D0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F454F6-4A13-5611-58E1-FC4251741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EC777-0BB4-432B-BE65-67C3D06F86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850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57777A8-5E4A-CCE4-9A59-7B89A9DF2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8A9760-CFA9-8D4D-BC5E-99B7DB159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4FCC75-AA41-37CB-E6BE-2C017FCADE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006632-8309-4344-8EE9-DE13E7DD19C8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4727A0-7479-FA69-0D70-A0CB64C5AA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E552E2-5A3F-BAD2-D50E-25DC9D5E6B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BEC777-0BB4-432B-BE65-67C3D06F86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881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그래픽 디자인이(가) 표시된 사진&#10;&#10;자동 생성된 설명">
            <a:extLst>
              <a:ext uri="{FF2B5EF4-FFF2-40B4-BE49-F238E27FC236}">
                <a16:creationId xmlns:a16="http://schemas.microsoft.com/office/drawing/2014/main" id="{F16A780E-FF7D-0B34-A60A-2E02D1EFA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46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만화 영화, 그래픽 디자인이(가) 표시된 사진&#10;&#10;자동 생성된 설명">
            <a:extLst>
              <a:ext uri="{FF2B5EF4-FFF2-40B4-BE49-F238E27FC236}">
                <a16:creationId xmlns:a16="http://schemas.microsoft.com/office/drawing/2014/main" id="{6326E6F6-CBC6-EB22-18B5-8B84F2A12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40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만화 영화, 스크린샷, 명함이(가) 표시된 사진&#10;&#10;자동 생성된 설명">
            <a:extLst>
              <a:ext uri="{FF2B5EF4-FFF2-40B4-BE49-F238E27FC236}">
                <a16:creationId xmlns:a16="http://schemas.microsoft.com/office/drawing/2014/main" id="{FC3FC40E-684D-7465-1794-8F6BBD59C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555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1E0F20E8-9B07-C008-CE3E-BF2F793B2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19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AC0D69EF-1D9E-9854-611E-18D7FE12C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83150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7FE0AA4-69CF-DA46-A19F-8C037C044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2184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CD718A9-9FEF-2BB7-1363-8F5754FF7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4312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7AC584EC-457E-F569-C49E-0F4141282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34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3C812CBE-8517-CD62-2B14-F61A4659E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026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웹 페이지, 폰트이(가) 표시된 사진&#10;&#10;자동 생성된 설명">
            <a:extLst>
              <a:ext uri="{FF2B5EF4-FFF2-40B4-BE49-F238E27FC236}">
                <a16:creationId xmlns:a16="http://schemas.microsoft.com/office/drawing/2014/main" id="{525A30B8-01E8-B5DE-3A89-517535445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14909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소프트웨어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F13B2393-8711-CC85-69B7-775B9B119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직사각형, 텍스트, 라인이(가) 표시된 사진&#10;&#10;자동 생성된 설명">
            <a:extLst>
              <a:ext uri="{FF2B5EF4-FFF2-40B4-BE49-F238E27FC236}">
                <a16:creationId xmlns:a16="http://schemas.microsoft.com/office/drawing/2014/main" id="{598860FD-C600-A4C2-066F-56923C9AB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739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D2BA7C9A-5FE2-A6CE-E08F-61FDE9964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117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웹 페이지이(가) 표시된 사진&#10;&#10;자동 생성된 설명">
            <a:extLst>
              <a:ext uri="{FF2B5EF4-FFF2-40B4-BE49-F238E27FC236}">
                <a16:creationId xmlns:a16="http://schemas.microsoft.com/office/drawing/2014/main" id="{4575A14D-705E-FD0E-5FD1-6775614E0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01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2585F68-A657-A3EE-0A00-C4CBD8237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62816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D22C1B6F-AF7E-C143-C759-D2F5E1305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5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73E69A0-6611-653D-6EDB-FA12EBF19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56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30E49C69-B23C-B799-57DA-5836639BB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593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폰트, 텍스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9E49CF41-7E2B-4A73-5B4A-10178C491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71760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폰트, 텍스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68A60E81-2580-85F4-989B-F29BF6F41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132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1D557A27-254A-63AE-43DD-524853970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597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7BE006AA-B828-2601-85AC-A605A3A37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565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3269F9F1-F31F-8BD8-4D6F-99EEE8973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369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60B4F81C-1AD0-2E52-8B33-F7DEFA15E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36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화이트, 텍스트, 스크린샷, 라인이(가) 표시된 사진&#10;&#10;자동 생성된 설명">
            <a:extLst>
              <a:ext uri="{FF2B5EF4-FFF2-40B4-BE49-F238E27FC236}">
                <a16:creationId xmlns:a16="http://schemas.microsoft.com/office/drawing/2014/main" id="{36C379CF-B805-B530-AB4C-63214878E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64006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02DCD9A7-17FC-6ED8-34C6-7826745AA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672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만화 영화, 명함이(가) 표시된 사진&#10;&#10;자동 생성된 설명">
            <a:extLst>
              <a:ext uri="{FF2B5EF4-FFF2-40B4-BE49-F238E27FC236}">
                <a16:creationId xmlns:a16="http://schemas.microsoft.com/office/drawing/2014/main" id="{6063761C-0616-EB84-5150-8022E6293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78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와이드스크린</PresentationFormat>
  <Paragraphs>0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주윤성</dc:creator>
  <cp:lastModifiedBy>주윤성</cp:lastModifiedBy>
  <cp:revision>1</cp:revision>
  <dcterms:created xsi:type="dcterms:W3CDTF">2024-06-13T16:50:39Z</dcterms:created>
  <dcterms:modified xsi:type="dcterms:W3CDTF">2024-06-13T16:55:27Z</dcterms:modified>
</cp:coreProperties>
</file>